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7C7EF-A2A8-7321-925B-5F1174B300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942BBE-7B79-D520-50AF-88B66899BB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9C107-1F38-6F75-581E-13D5935D4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B21CC-53A4-A88D-FA49-4B60417B6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39B8B-0963-E284-4466-1F2481B9D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804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E2478-F3E4-7A72-412C-5EA243086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4FA28A-97B9-B2F1-B196-D174F365F8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31393-AD22-9886-4B4C-5BF5135CF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4FDAC-8653-DD2D-B6FF-08B6FA613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5DAA2-4EC4-7FE5-7F29-597FF9A52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761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AAA530-1D6C-DAC9-B35D-4BF74CB5CA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E508E6-EF1A-F745-FA53-DE974ADAD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B4917-D487-2B4E-7D81-52294E855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E9884-19BB-2253-93CB-17BDD437A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3F406-1EEA-C741-6290-C983B3800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066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42BD1-6218-FCBC-84B1-EBD9AFF22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D1DBA-28F9-6E0E-8631-BCBC75B24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FF556-D44E-2279-1DEC-8148A50BB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E0D76-87EC-62C8-2284-415434EF9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BB974-2F08-D1A5-503E-5D268BA92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72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CF4EB-D5B8-5474-1983-B46FBE997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DA012A-A4A9-9EA4-C407-BEC638779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60875-B608-5243-FC10-13CCFE946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7A29B-0D7D-92A3-E065-48709665F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DA055-8B7E-9F46-C286-066CF4432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31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3C6-94FC-61AC-4256-6C8576B14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A04F9-06E4-771A-E6EF-AAA6DA1FD2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B3B00-DFD4-AA9C-07B8-B178AA8B03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14D5E-9F6A-AE93-A12C-3DECBBD16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9288DF-47FD-DBBB-016E-05674D54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E5F16-FF26-2CF9-E22D-E5453E4BD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89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BE902-B8F2-DC46-0C59-5D688FD0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182FE-138D-5A3C-4BDD-5C5D9E790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98B104-C288-108D-2452-A15579920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246E80-BB01-BA2D-0635-C66C088805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35CBCA-6365-5409-439F-063805172F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7B7112-5876-FEDB-6F6B-1437F4900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FB221E-A8AF-8FCF-7089-192D764B1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B1C078-6215-6E10-DC99-582B293DE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13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8AFE-BCA3-38A1-91F6-4BA8D0507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884C0C-D80D-FBFD-EDA8-E49358554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9578D7-B9B3-9C7F-25E9-14B3F5F66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50DE65-5793-3360-5FF9-578B7A840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37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F29E4B-08C2-F47C-6A14-F6AF9A45F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D93A8-DBC6-3380-1990-5A67C4E3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0661BD-459A-82EA-2419-A79B19606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275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0F06C-95C0-980E-E9E7-38D8963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1A52A-198E-FE52-FB9A-561099EC5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B769CB-4D87-32D7-2ADE-C9C2AB54A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99FAC-F5FF-73B6-089C-B20BEF952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882EE4-FB5F-FCD8-6EBA-01DFA32D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B45E6F-D734-DCD2-7DB1-C1257BA8B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953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C03E5-4521-932E-CABE-32148FCA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80938A-0CC0-F2DB-319F-00F9DF95D0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80044-0F96-F983-0A89-7097FAA14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DAC73-552C-7B70-3F6C-01562E166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71D26-DB71-C56E-CBFD-86DC5C86E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1983E-E368-76E3-514E-510150346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2764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8A3C7A-708F-5702-4EDC-A4F3D1DDF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D699EC-3E50-ED87-4957-C07DD90B2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69688-894E-1B60-42A0-447C1F3767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F2C3E-F28B-4238-901C-2389208B721D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E9AFA-0BAB-BA7C-64AE-A7C6012FFE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02F03-40DA-889F-EEF8-48CF75CBDE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4D236-F282-4CE0-BDFD-72FEEAF1F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9808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E4C44-FE86-51FD-1146-0BAB89FE53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915E65-F749-2B68-CEE6-919EB65D7B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FDC21B-D745-B76E-563F-A13E0BF6B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04" y="0"/>
            <a:ext cx="116731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071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48FB4-A0DF-CBBE-C4B6-EE73792D1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279A2-6C7B-356D-5742-1F292366D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75EA48-28B9-4FD4-50EB-D0698F889E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7091" y="13855"/>
            <a:ext cx="11637817" cy="683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643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7A76-7665-48E8-7A3F-0307CEDCA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CBABB-F24C-056E-E473-7BA38E52D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283DE8-D44A-2A43-5D28-EA72C785F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04" y="0"/>
            <a:ext cx="116731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947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8C26C-B723-DA0A-B4D3-54C163CA2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560FD-9F9B-894A-0950-B0A7A6731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DF75E0-A868-F0FA-1D24-0AE772269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54" y="0"/>
            <a:ext cx="117206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463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EB6D2-B180-ED11-6A60-DCC9F81B2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D8722-8DD1-31B9-6810-822659A69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A570E4-E353-19CB-D41D-550651C77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04" y="0"/>
            <a:ext cx="116731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88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4F6B7-79F4-2257-4338-E2AC76D0F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E8A46-9019-8F23-1326-D3C30E579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1835C5-CA38-BED2-E4BA-924BC4EDD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11" y="0"/>
            <a:ext cx="11661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16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DCD50-FEB2-720F-85CD-A6F4352E4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E46EA-461C-B0B8-340A-60E9C7C1E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351028-E900-B003-8AF8-AA16A75E3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53" y="0"/>
            <a:ext cx="116968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58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4DC4A-11E3-C07B-3DC3-74C21865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C045F-15E6-AD10-BD02-8F94CE521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D23704-481E-0F7B-CF27-3B02AFF9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53" y="0"/>
            <a:ext cx="116968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562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3F880286-C2E2-403A-6C55-F09BC806F0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934" y="-623077"/>
            <a:ext cx="9964132" cy="8303444"/>
          </a:xfrm>
        </p:spPr>
      </p:pic>
    </p:spTree>
    <p:extLst>
      <p:ext uri="{BB962C8B-B14F-4D97-AF65-F5344CB8AC3E}">
        <p14:creationId xmlns:p14="http://schemas.microsoft.com/office/powerpoint/2010/main" val="3108431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A9060-1582-CA14-9187-DC8D513E2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5BC82-7882-4185-67A0-FC33DBF7F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2387E7-6AE3-8239-0118-E8949FCB9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85" y="0"/>
            <a:ext cx="116850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9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ELEFTHERIOS-EFTHYMIOS SOUFLAS</dc:creator>
  <cp:lastModifiedBy>ELEFTHERIOS-EFTHYMIOS SOUFLAS</cp:lastModifiedBy>
  <cp:revision>4</cp:revision>
  <dcterms:created xsi:type="dcterms:W3CDTF">2023-05-25T20:51:21Z</dcterms:created>
  <dcterms:modified xsi:type="dcterms:W3CDTF">2023-05-25T21:14:04Z</dcterms:modified>
</cp:coreProperties>
</file>

<file path=docProps/thumbnail.jpeg>
</file>